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62" autoAdjust="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6A256-11B3-418B-8353-FF3BC56D7225}" type="datetimeFigureOut">
              <a:rPr lang="it-IT" smtClean="0"/>
              <a:pPr/>
              <a:t>05/05/2014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CB83-DDC3-4C7E-B2E8-4FAB73CEADE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0648" y="3851920"/>
            <a:ext cx="6264696" cy="381642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9:30 Apertura con visite guidate negli scavi archeologici di  Gravisca;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Ora 10:30 Inizio delle visite guidate in Riserva a cura del personale CFS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12:30 Apertura stand agroalimentari nel Borgo delle Saline, pranzo a sacco;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14:00 Continuazione visite guidate in Riserva e  mostra di mezzi CFS 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14:30 Apertura della mostra fotografica sulle Saline e pannelli  su Gravisca;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15:00 Apertura degli stand di didattica ambientale e dimostrativi per bambini;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15:30 Inizio delle visite guidate e delle attività didattiche nel Borgo;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16:00 Proiezione di filmati  storici su Borgo  e Saline e sul CFS;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16:30 Timbratura e distribuzione della tessera “Cercatori di Riserve”;</a:t>
            </a:r>
          </a:p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Ore 19:00: Chiusura della giornata e ringraziamento al pubblico;</a:t>
            </a:r>
          </a:p>
          <a:p>
            <a:pPr>
              <a:lnSpc>
                <a:spcPct val="150000"/>
              </a:lnSpc>
            </a:pPr>
            <a:r>
              <a:rPr lang="it-IT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PARCHEGGIO ESTERNO CON NAVETTA CFS, INGRESSO GRATUITO</a:t>
            </a:r>
          </a:p>
          <a:p>
            <a:endParaRPr lang="it-IT" dirty="0"/>
          </a:p>
        </p:txBody>
      </p:sp>
      <p:pic>
        <p:nvPicPr>
          <p:cNvPr id="5" name="Immagine 4" descr="striscia saline riservamica 2014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480"/>
            <a:ext cx="6858000" cy="1214446"/>
          </a:xfrm>
          <a:prstGeom prst="rect">
            <a:avLst/>
          </a:prstGeom>
        </p:spPr>
      </p:pic>
      <p:pic>
        <p:nvPicPr>
          <p:cNvPr id="6" name="Immagine 5" descr="logo UTB Rom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9264" y="8058533"/>
            <a:ext cx="1085467" cy="10854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04664" y="2987824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Riserva Naturale Statale </a:t>
            </a:r>
          </a:p>
          <a:p>
            <a:pPr algn="ctr"/>
            <a:r>
              <a:rPr lang="it-IT" sz="2400" b="1" dirty="0" smtClean="0"/>
              <a:t>“Saline di Tarquinia” (VT)</a:t>
            </a:r>
            <a:endParaRPr lang="it-IT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146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l.colletti</dc:creator>
  <cp:lastModifiedBy> </cp:lastModifiedBy>
  <cp:revision>7</cp:revision>
  <dcterms:created xsi:type="dcterms:W3CDTF">2014-03-12T15:09:09Z</dcterms:created>
  <dcterms:modified xsi:type="dcterms:W3CDTF">2014-05-05T09:50:00Z</dcterms:modified>
</cp:coreProperties>
</file>