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2196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92" y="1512"/>
      </p:cViewPr>
      <p:guideLst>
        <p:guide orient="horz" pos="334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7095" y="3299694"/>
            <a:ext cx="6427074" cy="2276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4190" y="6019112"/>
            <a:ext cx="5292884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534133" y="658955"/>
            <a:ext cx="1405923" cy="1403722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12427" y="658955"/>
            <a:ext cx="4095684" cy="140372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287" y="6825595"/>
            <a:ext cx="6427074" cy="21096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287" y="4502042"/>
            <a:ext cx="6427074" cy="23235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12428" y="3838168"/>
            <a:ext cx="2750147" cy="10858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188595" y="3838168"/>
            <a:ext cx="2751460" cy="10858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3" y="425371"/>
            <a:ext cx="6805137" cy="177032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3" y="2377648"/>
            <a:ext cx="3340871" cy="9908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8063" y="3368539"/>
            <a:ext cx="3340871" cy="61199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1017" y="2377648"/>
            <a:ext cx="3342183" cy="9908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1017" y="3368539"/>
            <a:ext cx="3342183" cy="61199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4" y="422911"/>
            <a:ext cx="2487603" cy="1799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6244" y="422912"/>
            <a:ext cx="4226956" cy="9065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8064" y="2222745"/>
            <a:ext cx="2487603" cy="7265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060" y="7435374"/>
            <a:ext cx="4536758" cy="877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2060" y="949092"/>
            <a:ext cx="4536758" cy="63731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060" y="8313162"/>
            <a:ext cx="4536758" cy="12466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8063" y="425371"/>
            <a:ext cx="6805137" cy="177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3" y="2478459"/>
            <a:ext cx="6805137" cy="7010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8063" y="9844987"/>
            <a:ext cx="1764295" cy="565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E50B3-E7BE-4EF5-A773-A0147D469483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3432" y="9844987"/>
            <a:ext cx="2394400" cy="565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18905" y="9844987"/>
            <a:ext cx="1764295" cy="565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DE34-F80E-4DE1-BAFB-B73CF46AFDE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Locandina_RiservAmica_2014_UT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263" cy="10621963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351655" y="2965432"/>
            <a:ext cx="6858000" cy="773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j-ea"/>
                <a:cs typeface="Arial" pitchFamily="34" charset="0"/>
              </a:rPr>
              <a:t>Tenuta di Castel Fusano</a:t>
            </a:r>
            <a:r>
              <a:rPr kumimoji="0" lang="it-IT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j-ea"/>
                <a:cs typeface="Arial" pitchFamily="34" charset="0"/>
              </a:rPr>
              <a:t/>
            </a:r>
            <a:br>
              <a:rPr kumimoji="0" lang="it-IT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j-ea"/>
                <a:cs typeface="Arial" pitchFamily="34" charset="0"/>
              </a:rPr>
            </a:br>
            <a:r>
              <a:rPr kumimoji="0" lang="it-I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Garamond" pitchFamily="18" charset="0"/>
                <a:ea typeface="+mj-ea"/>
                <a:cs typeface="Arial" pitchFamily="34" charset="0"/>
              </a:rPr>
              <a:t> - Programma delle attività -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Garamond" pitchFamily="18" charset="0"/>
              <a:ea typeface="+mj-ea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37359" y="3757413"/>
            <a:ext cx="635798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Garamond" pitchFamily="18" charset="0"/>
              </a:rPr>
              <a:t>ore 10,00: Apertura della Tenuta di Castel Fusano.</a:t>
            </a:r>
          </a:p>
          <a:p>
            <a:pPr algn="just"/>
            <a:r>
              <a:rPr lang="it-IT" sz="1200" dirty="0" smtClean="0">
                <a:latin typeface="Garamond" pitchFamily="18" charset="0"/>
              </a:rPr>
              <a:t>ore 10.30-13.00: </a:t>
            </a:r>
          </a:p>
          <a:p>
            <a:pPr marL="627063" algn="just">
              <a:buFont typeface="Arial" pitchFamily="34" charset="0"/>
              <a:buChar char="•"/>
            </a:pPr>
            <a:r>
              <a:rPr lang="it-IT" sz="1200" dirty="0" smtClean="0">
                <a:latin typeface="Garamond" pitchFamily="18" charset="0"/>
              </a:rPr>
              <a:t> Visita libera della tenuta attraverso diverse aree tematiche: la macchia mediterranea,  il prato della biodiversità, il giardino degli aromi e la casa delle erbe.  </a:t>
            </a:r>
          </a:p>
          <a:p>
            <a:pPr marL="627063" algn="just">
              <a:buFont typeface="Arial" pitchFamily="34" charset="0"/>
              <a:buChar char="•"/>
            </a:pPr>
            <a:r>
              <a:rPr lang="it-IT" sz="1200" dirty="0" smtClean="0">
                <a:latin typeface="Garamond" pitchFamily="18" charset="0"/>
              </a:rPr>
              <a:t> Proiezioni naturalistiche.</a:t>
            </a:r>
          </a:p>
          <a:p>
            <a:pPr marL="627063" algn="just">
              <a:buFont typeface="Arial" pitchFamily="34" charset="0"/>
              <a:buChar char="•"/>
            </a:pPr>
            <a:r>
              <a:rPr lang="it-IT" sz="1200" dirty="0" smtClean="0">
                <a:latin typeface="Garamond" pitchFamily="18" charset="0"/>
              </a:rPr>
              <a:t> Esposizione dei lavori prodotti dalle scolaresche per il Progetto Nazionale “Alla scoperta della </a:t>
            </a:r>
            <a:r>
              <a:rPr lang="it-IT" sz="1200" dirty="0" err="1" smtClean="0">
                <a:latin typeface="Garamond" pitchFamily="18" charset="0"/>
              </a:rPr>
              <a:t>Biocomplessità</a:t>
            </a:r>
            <a:r>
              <a:rPr lang="it-IT" sz="1200" dirty="0" smtClean="0">
                <a:latin typeface="Garamond" pitchFamily="18" charset="0"/>
              </a:rPr>
              <a:t>”.</a:t>
            </a:r>
          </a:p>
          <a:p>
            <a:pPr marL="1588" algn="just"/>
            <a:r>
              <a:rPr lang="it-IT" sz="1200" dirty="0" smtClean="0">
                <a:latin typeface="Garamond" pitchFamily="18" charset="0"/>
              </a:rPr>
              <a:t>ore 10,30: Conoscenza delle garzette e del sito di nidificazione presente all’interno della tenuta mediante un ornitologo.</a:t>
            </a:r>
          </a:p>
          <a:p>
            <a:pPr marL="1588" algn="just"/>
            <a:r>
              <a:rPr lang="it-IT" sz="1200" dirty="0" smtClean="0">
                <a:latin typeface="Garamond" pitchFamily="18" charset="0"/>
              </a:rPr>
              <a:t>Ore 11.00 e 12.00: Percorso sensoriale per bambini “La gang del bosco”.</a:t>
            </a:r>
          </a:p>
          <a:p>
            <a:pPr marL="1588" algn="just"/>
            <a:r>
              <a:rPr lang="it-IT" sz="1200" dirty="0" smtClean="0">
                <a:latin typeface="Garamond" pitchFamily="18" charset="0"/>
              </a:rPr>
              <a:t>Ore 11,30: Incontro con le unità cinofile del Corpo forestale dello Stato - attività istituzionale e rapporto uomo-animale domestico.</a:t>
            </a:r>
          </a:p>
          <a:p>
            <a:pPr algn="just"/>
            <a:r>
              <a:rPr lang="it-IT" sz="1200" dirty="0" smtClean="0">
                <a:latin typeface="Garamond" pitchFamily="18" charset="0"/>
              </a:rPr>
              <a:t>ore 13.00 – 15.00: Pranzo al sacco a cura dei partecipanti.</a:t>
            </a:r>
          </a:p>
          <a:p>
            <a:pPr algn="just"/>
            <a:r>
              <a:rPr lang="it-IT" sz="1200" dirty="0" smtClean="0">
                <a:latin typeface="Garamond" pitchFamily="18" charset="0"/>
              </a:rPr>
              <a:t>ore 15,30: Percorso sensoriale per bambini “La gang del bosco”.</a:t>
            </a:r>
          </a:p>
          <a:p>
            <a:pPr algn="just"/>
            <a:r>
              <a:rPr lang="it-IT" sz="1200" dirty="0" smtClean="0">
                <a:latin typeface="Garamond" pitchFamily="18" charset="0"/>
              </a:rPr>
              <a:t>ore 16.00: Conoscenza delle garzette e del sito di nidificazione presente all’interno della tenuta mediante un ornitologo.</a:t>
            </a:r>
          </a:p>
          <a:p>
            <a:pPr algn="just"/>
            <a:r>
              <a:rPr lang="it-IT" sz="1200" dirty="0" smtClean="0">
                <a:latin typeface="Garamond" pitchFamily="18" charset="0"/>
              </a:rPr>
              <a:t>Ore 16,30 Incontro con le unità cinofile del Corpo forestale dello Stato: attività istituzionale e rapporto uomo-animale domestico.</a:t>
            </a:r>
          </a:p>
          <a:p>
            <a:pPr algn="just"/>
            <a:r>
              <a:rPr lang="it-IT" sz="1200" dirty="0" smtClean="0">
                <a:latin typeface="Garamond" pitchFamily="18" charset="0"/>
              </a:rPr>
              <a:t>ore 19,00: Chiusura della Tenuta.</a:t>
            </a:r>
          </a:p>
          <a:p>
            <a:endParaRPr lang="it-IT" sz="1200" dirty="0" smtClean="0">
              <a:latin typeface="Garamond" pitchFamily="18" charset="0"/>
            </a:endParaRPr>
          </a:p>
          <a:p>
            <a:pPr algn="ctr"/>
            <a:r>
              <a:rPr lang="it-IT" sz="1200" dirty="0" smtClean="0">
                <a:latin typeface="Garamond" pitchFamily="18" charset="0"/>
              </a:rPr>
              <a:t>INGRESSO LIBERO E ACCESSIBILE A TUTTI</a:t>
            </a:r>
          </a:p>
          <a:p>
            <a:pPr algn="ctr"/>
            <a:r>
              <a:rPr lang="it-IT" sz="1200" dirty="0" smtClean="0">
                <a:latin typeface="Garamond" pitchFamily="18" charset="0"/>
              </a:rPr>
              <a:t>Parcheggio interno fino ad esaurimento posti</a:t>
            </a:r>
          </a:p>
          <a:p>
            <a:endParaRPr lang="it-IT" sz="1200" dirty="0">
              <a:latin typeface="Garamond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94483" y="7982705"/>
            <a:ext cx="6572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Presso Corpo forestale dello Stato - Sede di Castel Fusano, Via Canale della Lingua 74, 00124 Roma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Tel. 06 50918092 Fax. 06 50911854 e-mail ucb.castelfusano@corpoforestale.it</a:t>
            </a: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 </a:t>
            </a:r>
          </a:p>
        </p:txBody>
      </p:sp>
      <p:pic>
        <p:nvPicPr>
          <p:cNvPr id="8" name="Immagine 7" descr="bandie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1953395"/>
            <a:ext cx="3780631" cy="1083476"/>
          </a:xfrm>
          <a:prstGeom prst="rect">
            <a:avLst/>
          </a:prstGeom>
        </p:spPr>
      </p:pic>
      <p:pic>
        <p:nvPicPr>
          <p:cNvPr id="9" name="Immagine 8" descr="aula_verd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80631" y="1953395"/>
            <a:ext cx="3780632" cy="1083476"/>
          </a:xfrm>
          <a:prstGeom prst="rect">
            <a:avLst/>
          </a:prstGeom>
        </p:spPr>
      </p:pic>
      <p:pic>
        <p:nvPicPr>
          <p:cNvPr id="10" name="Immagine 9" descr="logo UTB Rom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23771" y="9311509"/>
            <a:ext cx="1214446" cy="12144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235</Words>
  <Application>Microsoft Office PowerPoint</Application>
  <PresentationFormat>Personalizzato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relator</dc:creator>
  <cp:lastModifiedBy> </cp:lastModifiedBy>
  <cp:revision>3</cp:revision>
  <dcterms:created xsi:type="dcterms:W3CDTF">2014-04-30T07:34:30Z</dcterms:created>
  <dcterms:modified xsi:type="dcterms:W3CDTF">2014-05-05T09:51:00Z</dcterms:modified>
</cp:coreProperties>
</file>